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6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975A2-241E-47F1-821A-06A19DF4884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92708-56EB-42DA-A560-DE3CEA444BF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6107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041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8344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7806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1817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527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16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25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4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1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3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7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3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8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7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03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8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Come, O Come Holy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Spirit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Galatians 5: 22-23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738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70108"/>
            <a:ext cx="8458200" cy="2195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Come, O come,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your </a:t>
            </a:r>
            <a:r>
              <a:rPr lang="en-AU" dirty="0" smtClean="0">
                <a:solidFill>
                  <a:schemeClr val="bg1"/>
                </a:solidFill>
              </a:rPr>
              <a:t>faithfulness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Come</a:t>
            </a:r>
            <a:r>
              <a:rPr lang="en-AU" dirty="0">
                <a:solidFill>
                  <a:schemeClr val="bg1"/>
                </a:solidFill>
              </a:rPr>
              <a:t>, O come,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the gift of your love. </a:t>
            </a: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Come, O Come Holy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Spirit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Galatians 5: 22-23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4357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05598"/>
            <a:ext cx="8534400" cy="2246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Come, O come,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your gentleness. 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Come</a:t>
            </a:r>
            <a:r>
              <a:rPr lang="en-AU" dirty="0">
                <a:solidFill>
                  <a:schemeClr val="bg1"/>
                </a:solidFill>
              </a:rPr>
              <a:t>, O come,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the gift of your joy.</a:t>
            </a:r>
          </a:p>
          <a:p>
            <a:pPr marL="0" indent="0">
              <a:buNone/>
              <a:defRPr/>
            </a:pPr>
            <a:endParaRPr lang="en-US" sz="1900" dirty="0">
              <a:solidFill>
                <a:schemeClr val="bg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166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05598"/>
            <a:ext cx="8534400" cy="2246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Come, O come, Holy </a:t>
            </a:r>
            <a:r>
              <a:rPr lang="en-AU" dirty="0" smtClean="0">
                <a:solidFill>
                  <a:schemeClr val="bg1"/>
                </a:solidFill>
              </a:rPr>
              <a:t>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Help us to be generous.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Come, O come,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the gift of your peace.</a:t>
            </a:r>
          </a:p>
          <a:p>
            <a:pPr marL="0" indent="0">
              <a:buNone/>
              <a:defRPr/>
            </a:pPr>
            <a:endParaRPr lang="en-US" sz="1900" dirty="0">
              <a:solidFill>
                <a:schemeClr val="bg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276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05598"/>
            <a:ext cx="8534400" cy="2246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Come, O come Holy </a:t>
            </a:r>
            <a:r>
              <a:rPr lang="en-AU" dirty="0" smtClean="0">
                <a:solidFill>
                  <a:schemeClr val="bg1"/>
                </a:solidFill>
              </a:rPr>
              <a:t>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us with your patience.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Come</a:t>
            </a:r>
            <a:r>
              <a:rPr lang="en-AU" dirty="0">
                <a:solidFill>
                  <a:schemeClr val="bg1"/>
                </a:solidFill>
              </a:rPr>
              <a:t>, O come Holy Spirit,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Fill us with your kindness.</a:t>
            </a:r>
          </a:p>
          <a:p>
            <a:pPr marL="0" indent="0">
              <a:buNone/>
              <a:defRPr/>
            </a:pPr>
            <a:endParaRPr lang="en-US" sz="1900" dirty="0">
              <a:solidFill>
                <a:schemeClr val="bg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372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70108"/>
            <a:ext cx="8458200" cy="2195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Come, O come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your self-control.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Come</a:t>
            </a:r>
            <a:r>
              <a:rPr lang="en-AU" dirty="0">
                <a:solidFill>
                  <a:schemeClr val="bg1"/>
                </a:solidFill>
              </a:rPr>
              <a:t>, O come Holy Spirit,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Fill </a:t>
            </a:r>
            <a:r>
              <a:rPr lang="en-AU" dirty="0">
                <a:solidFill>
                  <a:schemeClr val="bg1"/>
                </a:solidFill>
              </a:rPr>
              <a:t>us with the gift of new life. </a:t>
            </a: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Come, O Come Holy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Spirit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Galatians 5: 22-23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9529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188</Words>
  <Application>Microsoft Office PowerPoint</Application>
  <PresentationFormat>Widescreen</PresentationFormat>
  <Paragraphs>35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2015-12-22T03:44:00Z</dcterms:created>
  <dcterms:modified xsi:type="dcterms:W3CDTF">2016-02-04T11:23:42Z</dcterms:modified>
</cp:coreProperties>
</file>